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88" r:id="rId6"/>
    <p:sldId id="264" r:id="rId7"/>
    <p:sldId id="265" r:id="rId8"/>
    <p:sldId id="289" r:id="rId9"/>
    <p:sldId id="290" r:id="rId10"/>
    <p:sldId id="268" r:id="rId11"/>
    <p:sldId id="269" r:id="rId12"/>
    <p:sldId id="292" r:id="rId13"/>
    <p:sldId id="291" r:id="rId14"/>
    <p:sldId id="272" r:id="rId15"/>
    <p:sldId id="273" r:id="rId16"/>
    <p:sldId id="293" r:id="rId17"/>
    <p:sldId id="294" r:id="rId18"/>
    <p:sldId id="284" r:id="rId19"/>
    <p:sldId id="285" r:id="rId20"/>
    <p:sldId id="295" r:id="rId21"/>
    <p:sldId id="29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0787" y="1117107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上帝道理純全正直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O! How I Love Thy Law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主的奴僕由這誡命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Chu  e    lo-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tui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能得儆戒教示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tit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-kai  ka-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More over they Thy servant warn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How He His life should frame.</a:t>
            </a:r>
          </a:p>
        </p:txBody>
      </p:sp>
    </p:spTree>
    <p:extLst>
      <p:ext uri="{BB962C8B-B14F-4D97-AF65-F5344CB8AC3E}">
        <p14:creationId xmlns:p14="http://schemas.microsoft.com/office/powerpoint/2010/main" val="1502010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6257" y="5278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上帝應允守這誡命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un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可得賞賜福氣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Thang tit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 great reward provided is 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for them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that keep the same.</a:t>
            </a:r>
          </a:p>
        </p:txBody>
      </p:sp>
    </p:spTree>
    <p:extLst>
      <p:ext uri="{BB962C8B-B14F-4D97-AF65-F5344CB8AC3E}">
        <p14:creationId xmlns:p14="http://schemas.microsoft.com/office/powerpoint/2010/main" val="2909873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1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2915184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994" y="427704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1090515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誤犯的罪是誰會知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Ngo-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求主為我洗清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Chu ka goa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4. Who can his errors understand?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 cleanse Thou me within</a:t>
            </a:r>
          </a:p>
        </p:txBody>
      </p:sp>
    </p:spTree>
    <p:extLst>
      <p:ext uri="{BB962C8B-B14F-4D97-AF65-F5344CB8AC3E}">
        <p14:creationId xmlns:p14="http://schemas.microsoft.com/office/powerpoint/2010/main" val="1553756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使我罪惡不藏心裡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免犯上帝命令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From secret faults; Thy servant keep 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from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all presumptuous sin.</a:t>
            </a:r>
          </a:p>
        </p:txBody>
      </p:sp>
    </p:spTree>
    <p:extLst>
      <p:ext uri="{BB962C8B-B14F-4D97-AF65-F5344CB8AC3E}">
        <p14:creationId xmlns:p14="http://schemas.microsoft.com/office/powerpoint/2010/main" val="4043713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1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538528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993" y="471950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2470080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不准罪惡做我的主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e chu,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擄我做他奴僕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Liah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lo-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pok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 And do not suffer them to have,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Dominion over me,</a:t>
            </a:r>
          </a:p>
        </p:txBody>
      </p:sp>
    </p:spTree>
    <p:extLst>
      <p:ext uri="{BB962C8B-B14F-4D97-AF65-F5344CB8AC3E}">
        <p14:creationId xmlns:p14="http://schemas.microsoft.com/office/powerpoint/2010/main" val="2770605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245" y="572098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各樣重罪我就脫離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向主完全降服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Ng Chu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oan-choan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hang-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Then righteous and innocent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I from much sin shall be.</a:t>
            </a:r>
          </a:p>
        </p:txBody>
      </p:sp>
    </p:spTree>
    <p:extLst>
      <p:ext uri="{BB962C8B-B14F-4D97-AF65-F5344CB8AC3E}">
        <p14:creationId xmlns:p14="http://schemas.microsoft.com/office/powerpoint/2010/main" val="428990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上帝道理純全正直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to-li sun-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永永遠遠不廢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oan-oan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hoe,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God’s law is perfect, and upright.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doth endure forever,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1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1444708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994" y="560440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93598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上帝律例真正確實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le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-sit,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清潔公義格外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Chheng-kiat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kong-gi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kek-goe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judgments of the Lord are true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righteous Altogether.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1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2348847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0743" y="398208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365812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0742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比倂寶貴精金黃金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cheng-kim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ng-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難得估它價錢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Oh- tit    ko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 chi</a:t>
            </a:r>
            <a:r>
              <a:rPr lang="en-US" sz="32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They more than gold, yea much fine gold,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To be desired are;</a:t>
            </a:r>
          </a:p>
        </p:txBody>
      </p:sp>
    </p:spTree>
    <p:extLst>
      <p:ext uri="{BB962C8B-B14F-4D97-AF65-F5344CB8AC3E}">
        <p14:creationId xmlns:p14="http://schemas.microsoft.com/office/powerpoint/2010/main" val="1328870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698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更用蜜房流出的蜜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bit-pang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bit,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也不比它更甜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pi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-ti</a:t>
            </a:r>
            <a:r>
              <a:rPr lang="en-US" sz="32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Than honey, honey, from the comb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That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droppeth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Sweeter far.</a:t>
            </a:r>
          </a:p>
        </p:txBody>
      </p:sp>
    </p:spTree>
    <p:extLst>
      <p:ext uri="{BB962C8B-B14F-4D97-AF65-F5344CB8AC3E}">
        <p14:creationId xmlns:p14="http://schemas.microsoft.com/office/powerpoint/2010/main" val="625046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1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3067470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324465"/>
            <a:ext cx="9420631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主的誡，我真愛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Chu e  kai,     goa chin ai,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日日歡喜思念主祢的誡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Jit-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Li e  kai.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law, I delight,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on it with joy I meditate.</a:t>
            </a:r>
          </a:p>
        </p:txBody>
      </p:sp>
    </p:spTree>
    <p:extLst>
      <p:ext uri="{BB962C8B-B14F-4D97-AF65-F5344CB8AC3E}">
        <p14:creationId xmlns:p14="http://schemas.microsoft.com/office/powerpoint/2010/main" val="225363624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969</TotalTime>
  <Words>1096</Words>
  <Application>Microsoft Office PowerPoint</Application>
  <PresentationFormat>Widescreen</PresentationFormat>
  <Paragraphs>149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上帝道理純全正直 O! How I Love Thy Law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116</cp:revision>
  <dcterms:created xsi:type="dcterms:W3CDTF">2020-01-10T06:25:13Z</dcterms:created>
  <dcterms:modified xsi:type="dcterms:W3CDTF">2020-09-30T07:35:41Z</dcterms:modified>
</cp:coreProperties>
</file>